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59" r:id="rId5"/>
    <p:sldId id="257" r:id="rId6"/>
    <p:sldId id="276" r:id="rId7"/>
    <p:sldId id="277" r:id="rId8"/>
    <p:sldId id="278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3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C8A388-E23D-4EB3-AE59-0BBDB396F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93FEC6B-0D48-4F7C-8D9E-0F0820C117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AA83B7-F3A6-4FDD-A9EB-DAE836CD6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C8F2EC-2948-4766-90C1-6B903A05D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906FD2-BB63-4D71-9F94-402635AC5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774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28E599-AB12-4A2A-B6AD-80E15D5F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AE9D03-F24A-4AC0-BAE2-6B01E91ED3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CE1288-CD56-491F-A09B-E373AD88E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0BE42B-49B4-4C7A-8ADF-0B649351E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9FF824-2D2A-49B2-BE50-0BC55854D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2499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065226E-097F-49E5-8672-24F9ABBD92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BF3A434-614F-42A8-9A02-485E753D3E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9AA9F1-B448-4278-B077-DDAF9BB18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778637-272D-45C9-9AFB-1F4B6F1ED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EA6C10-78ED-4891-89C9-7EFCB7E1D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89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40F2F5-E94E-4BA9-A87F-26B9E4FAD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FE191C-D81F-4E69-9E42-829946AC2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4E1BBD-436A-4BBD-9D60-EE7E98BCE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CC090B-51D0-4CA2-8F50-33328A359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14461E-ACB5-4AE1-A83A-D3A8AF81F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406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DBB4E0-35DC-4BC5-BB21-10CEAD7EC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0983F8-3D68-4D84-A355-9D4BAD5D4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D99F0F-3348-4B32-9E4F-9D9F68FA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CA7B9C-6846-4E96-8F73-860FE24B6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661781-C64B-45AE-AD17-43C96E701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177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6B107A-8F9B-4208-B068-B8C3BBC1C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F7EC54-AD08-47A7-812C-EC8A649112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C54D6A9-47FE-451D-9986-74B3003D68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7E24F8-4F04-4E72-BFC4-68C499CCC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505365-CE12-45EA-88E1-13C990B97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692381-7913-461B-BA17-1BC099B56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1663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B37DBB-ADC9-4F82-8F05-F5A8D8AA4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09A28B-FE67-4459-A54F-27BEB5FA9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51F766-956D-4DFE-8CCF-96BE21718F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0EB7E76-91CC-4B45-89B6-CA6126BA94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44DCAA4-0939-4A2A-8D97-79D136B2EC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50C9172-2BD9-4249-8C5F-A68E377D0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6EB32D5-E769-4178-BB8D-7A59668E1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38BD923-58A2-45C6-B4F5-49B3F717E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178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EB813A-07A0-402F-90E2-9F44C4A37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0AF911F-65CA-437C-A844-1CBD7F150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4C5D52-5550-44FF-B283-1C746C72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1886572-549E-4C3F-9C2B-99A8FE44F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1927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1A10F6E-17D8-408F-A1DB-35DE9D4FF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3A83FC6-12DC-43E9-B5E1-BF47CA308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2EA781-7126-4F85-B20B-ADC8E5434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860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7DFC81-2AA9-42A9-A138-11181828B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76BE6D-85A5-4120-8D01-01D4A00AE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D1E1C8F-E02B-4C9E-B62C-BC4A89FC8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1E353B-934E-4999-9B04-0AAF73451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03FAFE-1B4F-4BF0-8DEB-885CAAC52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6A297E-41DF-455F-B9D2-13DCB1CE7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625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199DC4-E7F0-4932-B915-AAC22FCC2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2D3F116-E36D-428A-9CCD-6614AD9898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CEE7A77-3606-4A69-A5AA-27881C9162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563385-2558-4549-A13C-5FE96EEF7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8FE32C-A3C5-4F3E-93D4-3647118D8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54B056-27AF-4BD9-9CF4-C0FE9E3A1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888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F62C307-7025-4D9A-86FA-84FE0F9F0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CD2F7B-5C05-4550-B70A-1C14D2EA3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6524F5-6CE0-4AAA-9B8D-8DB7952E32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CE2E8-C50D-4265-BF8D-5D396A9BF3D3}" type="datetimeFigureOut">
              <a:rPr lang="zh-CN" altLang="en-US" smtClean="0"/>
              <a:t>2021/2/3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5571FA-A7AE-49B4-B190-473794FC34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83629A-FEAE-446F-9DE0-5C992EC92B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FE2D0-F7A0-4D8B-9753-1CEC4F0F4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139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1AD7AA-CA22-4822-8377-5C711AC961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卡尔曼滤波</a:t>
            </a:r>
            <a:r>
              <a:rPr lang="en-US" altLang="zh-CN" dirty="0"/>
              <a:t>+</a:t>
            </a:r>
            <a:r>
              <a:rPr lang="zh-CN" altLang="en-US" dirty="0"/>
              <a:t>电池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5CA632E-2E36-428F-8077-2B1712A84F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杜聪柳</a:t>
            </a:r>
          </a:p>
        </p:txBody>
      </p:sp>
    </p:spTree>
    <p:extLst>
      <p:ext uri="{BB962C8B-B14F-4D97-AF65-F5344CB8AC3E}">
        <p14:creationId xmlns:p14="http://schemas.microsoft.com/office/powerpoint/2010/main" val="3985428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2504B8-85CB-48D8-9B6F-C75D7B4FE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等效电模型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A5FCDA26-1A89-4236-8446-A489361D5B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160" y="2302737"/>
            <a:ext cx="5143500" cy="35623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7E00AA8-41B7-48D6-BA1D-B10556D9634D}"/>
              </a:ext>
            </a:extLst>
          </p:cNvPr>
          <p:cNvSpPr txBox="1"/>
          <p:nvPr/>
        </p:nvSpPr>
        <p:spPr>
          <a:xfrm>
            <a:off x="4167724" y="5903579"/>
            <a:ext cx="316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图</a:t>
            </a:r>
            <a:r>
              <a:rPr lang="en-US" altLang="zh-CN" dirty="0"/>
              <a:t>5.</a:t>
            </a:r>
            <a:r>
              <a:rPr lang="zh-CN" altLang="en-US" dirty="0"/>
              <a:t>电池包等效电路模型图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CCA4F85-C62F-4DA3-8585-CEAB630DF8A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061" y="2845942"/>
            <a:ext cx="4737642" cy="23754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3631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F1CC39-93BB-40AA-9821-90BE4FDA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数学模型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74C1354-B038-4028-9D35-2DC740837E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432356" y="2373331"/>
                <a:ext cx="8825659" cy="3656744"/>
              </a:xfrm>
            </p:spPr>
            <p:txBody>
              <a:bodyPr/>
              <a:lstStyle/>
              <a:p>
                <a:r>
                  <a:rPr lang="zh-CN" altLang="en-US" sz="2400" b="0" dirty="0">
                    <a:latin typeface="Cambria Math" panose="02040503050406030204" pitchFamily="18" charset="0"/>
                  </a:rPr>
                  <a:t>由</a:t>
                </a:r>
                <a:r>
                  <a:rPr lang="en-US" altLang="zh-CN" sz="2400" b="0" dirty="0">
                    <a:latin typeface="Cambria Math" panose="02040503050406030204" pitchFamily="18" charset="0"/>
                  </a:rPr>
                  <a:t>KVL</a:t>
                </a:r>
                <a:r>
                  <a:rPr lang="zh-CN" altLang="en-US" sz="2400" b="0" dirty="0">
                    <a:latin typeface="Cambria Math" panose="02040503050406030204" pitchFamily="18" charset="0"/>
                  </a:rPr>
                  <a:t>得</a:t>
                </a:r>
                <a:endParaRPr lang="en-US" altLang="zh-CN" sz="2400" b="0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zh-CN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zh-CN" altLang="zh-CN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zh-CN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𝑂𝐶</m:t>
                                  </m:r>
                                </m:sub>
                              </m:s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zh-CN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zh-CN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zh-CN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zh-CN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zh-CN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zh-CN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zh-CN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zh-CN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𝑈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𝑑𝑡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eqAr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                </m:t>
                          </m:r>
                        </m:e>
                      </m:d>
                    </m:oMath>
                  </m:oMathPara>
                </a14:m>
                <a:endParaRPr lang="en-US" altLang="zh-CN" sz="2400" dirty="0"/>
              </a:p>
              <a:p>
                <a:pPr algn="just"/>
                <a:r>
                  <a:rPr lang="zh-CN" altLang="en-US" sz="2400" dirty="0"/>
                  <a:t>状态方程</a:t>
                </a:r>
                <a:endParaRPr lang="en-US" altLang="zh-CN" sz="24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zh-CN" altLang="zh-CN" sz="1800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̇"/>
                            <m:ctrlPr>
                              <a:rPr lang="zh-CN" altLang="zh-CN" sz="1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eqArr>
                              <m:eqArrPr>
                                <m:ctrlPr>
                                  <a:rPr lang="zh-CN" altLang="zh-CN" sz="1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sSub>
                                  <m:sSubPr>
                                    <m:ctrlPr>
                                      <a:rPr lang="zh-CN" altLang="zh-CN" sz="18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800" i="1" kern="100">
                                        <a:effectLst/>
                                        <a:latin typeface="Cambria Math" panose="02040503050406030204" pitchFamily="18" charset="0"/>
                                        <a:ea typeface="宋体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𝑈</m:t>
                                    </m:r>
                                  </m:e>
                                  <m:sub>
                                    <m:r>
                                      <a:rPr lang="en-US" altLang="zh-CN" sz="1800" i="1" kern="100">
                                        <a:effectLst/>
                                        <a:latin typeface="Cambria Math" panose="02040503050406030204" pitchFamily="18" charset="0"/>
                                        <a:ea typeface="宋体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</m:e>
                              <m:e>
                                <m:acc>
                                  <m:accPr>
                                    <m:chr m:val="̇"/>
                                    <m:ctrlPr>
                                      <a:rPr lang="zh-CN" altLang="zh-CN" sz="18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zh-CN" altLang="zh-CN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1800" i="1" kern="100">
                                            <a:effectLst/>
                                            <a:latin typeface="Cambria Math" panose="02040503050406030204" pitchFamily="18" charset="0"/>
                                            <a:ea typeface="宋体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𝑈</m:t>
                                        </m:r>
                                      </m:e>
                                      <m:sub>
                                        <m:r>
                                          <a:rPr lang="en-US" altLang="zh-CN" sz="1800" i="1" kern="100">
                                            <a:effectLst/>
                                            <a:latin typeface="Cambria Math" panose="02040503050406030204" pitchFamily="18" charset="0"/>
                                            <a:ea typeface="宋体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𝑝</m:t>
                                        </m:r>
                                      </m:sub>
                                    </m:sSub>
                                  </m:e>
                                </m:acc>
                              </m:e>
                            </m:eqArr>
                          </m:e>
                        </m:acc>
                      </m:e>
                    </m:d>
                  </m:oMath>
                </a14:m>
                <a:r>
                  <a:rPr lang="en-US" altLang="zh-CN" sz="1800" kern="10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zh-CN" altLang="zh-CN" sz="1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sz="1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zh-CN" altLang="zh-CN" sz="1800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zh-CN" sz="1800" i="1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zh-CN" altLang="zh-CN" sz="1800" i="1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𝐶</m:t>
                                      </m:r>
                                    </m:e>
                                    <m:sub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zh-CN" altLang="zh-CN" sz="1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sz="1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zh-CN" altLang="zh-CN" sz="1800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𝑏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zh-CN" altLang="zh-CN" sz="1800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altLang="zh-CN" sz="1800" i="1" kern="10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begChr m:val="["/>
                        <m:endChr m:val="]"/>
                        <m:ctrlPr>
                          <a:rPr lang="zh-CN" altLang="zh-CN" sz="1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sz="1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f>
                                <m:fPr>
                                  <m:ctrlPr>
                                    <a:rPr lang="zh-CN" altLang="zh-CN" sz="1800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zh-CN" sz="1800" i="1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𝐶</m:t>
                                      </m:r>
                                    </m:e>
                                    <m:sub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𝑏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zh-CN" altLang="zh-CN" sz="1800" i="1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zh-CN" sz="1800" i="1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𝐶</m:t>
                                      </m:r>
                                    </m:e>
                                    <m:sub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宋体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mr>
                        </m:m>
                      </m:e>
                    </m:d>
                    <m:r>
                      <a:rPr lang="en-US" altLang="zh-CN" sz="1800" i="1" kern="100" dirty="0" smtClean="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𝑖</m:t>
                    </m:r>
                    <m:r>
                      <a:rPr lang="en-US" altLang="zh-CN" sz="1800" i="1" kern="100" dirty="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 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74C1354-B038-4028-9D35-2DC740837E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32356" y="2373331"/>
                <a:ext cx="8825659" cy="3656744"/>
              </a:xfrm>
              <a:blipFill>
                <a:blip r:embed="rId2"/>
                <a:stretch>
                  <a:fillRect l="-552" t="-18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2993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BEE421D-B014-4D0B-B540-51E61B60C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093" y="143838"/>
            <a:ext cx="4790387" cy="675525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92D4B58-B829-4B41-A554-1AC8656D8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9406"/>
            <a:ext cx="3140497" cy="4279187"/>
          </a:xfrm>
          <a:prstGeom prst="rect">
            <a:avLst/>
          </a:prstGeom>
        </p:spPr>
      </p:pic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1642D5CC-8CBF-4AC7-86B4-2BC345A36D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042682" y="134213"/>
            <a:ext cx="4597620" cy="617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927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5D967A-32EA-452C-89AB-33F2B086B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DA34EC8F-E58A-43DF-A808-605ADD205A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9000" y="2001044"/>
            <a:ext cx="5334000" cy="4000500"/>
          </a:xfrm>
        </p:spPr>
      </p:pic>
    </p:spTree>
    <p:extLst>
      <p:ext uri="{BB962C8B-B14F-4D97-AF65-F5344CB8AC3E}">
        <p14:creationId xmlns:p14="http://schemas.microsoft.com/office/powerpoint/2010/main" val="1511200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CE93DF-61FA-4CB1-B144-DE9553504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62628E19-7833-465B-8068-9B31D7779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160" y="2143284"/>
            <a:ext cx="5334000" cy="4000500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FAE7F6-FE94-49B4-9FF1-567F08B24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2068830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522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72AE4C-AAC8-4CB6-B908-B8A411A89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卡尔曼滤波估计电池的开路电压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2079649-D06A-4465-8DC9-799C93342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9000" y="2001044"/>
            <a:ext cx="5334000" cy="4000500"/>
          </a:xfrm>
        </p:spPr>
      </p:pic>
    </p:spTree>
    <p:extLst>
      <p:ext uri="{BB962C8B-B14F-4D97-AF65-F5344CB8AC3E}">
        <p14:creationId xmlns:p14="http://schemas.microsoft.com/office/powerpoint/2010/main" val="4107028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54C536-D18D-419A-97CA-6F8489D4A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862ABAD-0F53-4A93-B9A1-F48A6136A9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4720" y="58064"/>
            <a:ext cx="4861715" cy="678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794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37</Words>
  <Application>Microsoft Office PowerPoint</Application>
  <PresentationFormat>宽屏</PresentationFormat>
  <Paragraphs>10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Arial</vt:lpstr>
      <vt:lpstr>Cambria Math</vt:lpstr>
      <vt:lpstr>Times New Roman</vt:lpstr>
      <vt:lpstr>Office 主题​​</vt:lpstr>
      <vt:lpstr>卡尔曼滤波+电池</vt:lpstr>
      <vt:lpstr>1.等效电模型</vt:lpstr>
      <vt:lpstr>数学模型</vt:lpstr>
      <vt:lpstr>PowerPoint 演示文稿</vt:lpstr>
      <vt:lpstr>PowerPoint 演示文稿</vt:lpstr>
      <vt:lpstr>PowerPoint 演示文稿</vt:lpstr>
      <vt:lpstr>卡尔曼滤波估计电池的开路电压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卡尔曼滤波+电池</dc:title>
  <dc:creator>1049116640@qq.com</dc:creator>
  <cp:lastModifiedBy>1049116640@qq.com</cp:lastModifiedBy>
  <cp:revision>8</cp:revision>
  <dcterms:created xsi:type="dcterms:W3CDTF">2021-02-03T02:53:04Z</dcterms:created>
  <dcterms:modified xsi:type="dcterms:W3CDTF">2021-02-03T14:07:06Z</dcterms:modified>
</cp:coreProperties>
</file>

<file path=docProps/thumbnail.jpeg>
</file>